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79" autoAdjust="0"/>
  </p:normalViewPr>
  <p:slideViewPr>
    <p:cSldViewPr snapToGrid="0">
      <p:cViewPr>
        <p:scale>
          <a:sx n="66" d="100"/>
          <a:sy n="66" d="100"/>
        </p:scale>
        <p:origin x="1330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79536-A14B-4CC8-9CDE-719236D6FC0F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6B30D-A720-4FAA-8498-49BFAEE3D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0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6B30D-A720-4FAA-8498-49BFAEE3D5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13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6B30D-A720-4FAA-8498-49BFAEE3D5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8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6B30D-A720-4FAA-8498-49BFAEE3D5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5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6B30D-A720-4FAA-8498-49BFAEE3D5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049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6B30D-A720-4FAA-8498-49BFAEE3D5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076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6B30D-A720-4FAA-8498-49BFAEE3D5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59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6B30D-A720-4FAA-8498-49BFAEE3D5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2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E3099-62C0-1C4D-77A1-1994012D9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7A6BB9-C3DC-384F-D7B1-70690BE52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62C1C-D763-5E70-C160-4B97C86C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BC94F-3B9F-504F-5F7E-10BD02E5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BEB0D-7827-96E0-4CD2-8763B528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2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4ABFA-54FE-8FD1-7A09-58A2F675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22F281-281A-72C8-69AA-AEB75F654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824D8-D8CF-BE84-40BF-819493D6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09DB5-67B8-7959-A232-7A8E05251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65554-608A-C76C-6552-E66C4DC2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955F49-E47C-0A3E-E5F5-E2213935F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D55B79-6405-6FB6-A468-C55FDB3AC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0072E-F993-20EA-7699-0B76BDB4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CB34B-A121-573A-B6DB-3AC2B4F3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D73E0-36BA-9CEF-C55C-279ABB47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5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BECE7-4DBD-B86C-D743-E889A562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23FF4-6B3F-8696-9AE3-EF040419D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179E4-3F6B-AC13-A768-7C188502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CD41A-ABAE-6917-5673-5B2FC671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84092-02F5-0EA5-725C-66F1EBB7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6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8AFE7-72BE-AF4C-11C4-EF4918EF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D96AE5-7453-A6C8-5A31-6BFD087CE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A7ABB-0A4E-3E6C-9E52-A7F837A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53243-29E1-77DD-A103-09685BC7D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D686B-8747-4974-8E72-B67A4577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2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13621-A77D-B061-0B14-BD057784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A29999-4B65-4573-9452-3912E036B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07B95-9EDE-8DE7-16D5-F9E63E44A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08B11E-BBCE-6967-3C48-4F138E15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28534-7040-6161-E296-F56545E9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001518-DC3B-775F-C6D9-FC62E136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5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7CD8D-5EED-7367-829D-99D23A7E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9078DB-71B2-8CA0-89C7-A3D385506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E51EE-3043-D938-0DFC-D8048B241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1C4B5A-0573-D746-2511-0DED3D87D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90532E-5F3B-F1FC-6637-6FAF96B46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9AD524-9889-73E0-574C-4123CB63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623736-15E4-8E4C-9532-1249F703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CEBF47-6447-9189-0C9A-15A01C99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8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A5393-5038-FFA2-E5E3-286074FE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835908-0241-F623-0149-92B86AE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6EE194-F8AA-32D7-AC94-CC5D0D8D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2557B1-4083-A3C8-875D-61DB0D77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95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9070B6-4FDC-69AF-70F3-7A2980CD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DE9B2E-1ACF-B11F-4A7F-EB3D91E9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580305-DB21-7F1A-FD13-80512BCC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2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1589A-D621-C983-8F86-5C1D41ED0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B8D15-6140-099D-7AEF-7E161486F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7C5E5C-7527-4B51-963E-2686C4DD9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B0764B-6F53-F8A8-DF0D-6D7E3D5F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54ED21-8D8C-F56F-3D48-812896D3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22FA5E-1842-EC90-B921-91C4225B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1EA8-E2E9-FE87-B4D6-12F2ED06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CC6DD2-4F92-412C-DD8E-6EF0A0DED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FE5C92-4B76-DA0C-81CE-6D8D93E72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904A-7E04-3121-97CF-1A68C75F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D47AD6-B102-232C-15B3-9875F2D0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887A70-D4A9-842E-1945-3A5323BC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4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5460A7-3CAF-2ECE-2710-E67D6348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8CCEF9-F33A-B5AC-83DB-F8182191F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20BD2-830A-4453-6505-8C275DFC7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AAB810-BE9F-4C6F-936A-7862859A3276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67D2C9-72D3-5E3B-3F3B-CE65886D1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005CF-0B8F-4FCE-08B6-279FFFDB7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01F612-701B-46E7-8E3B-5B7639211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9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EF8AC-7BDF-7975-491C-E9B681CC4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4" r="1" b="1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9555F6-FC2F-D0F5-FF3B-F21F67825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</a:rPr>
              <a:t>Building Hotel System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72E6F-7FAF-14DD-38AA-5AD3D84DA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5056" y="5746071"/>
            <a:ext cx="4114801" cy="852260"/>
          </a:xfrm>
        </p:spPr>
        <p:txBody>
          <a:bodyPr anchor="ctr">
            <a:normAutofit fontScale="70000" lnSpcReduction="20000"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TEAM 2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김민균</a:t>
            </a:r>
            <a:r>
              <a:rPr lang="ko-KR" altLang="en-US" sz="2000" dirty="0">
                <a:solidFill>
                  <a:schemeClr val="bg1"/>
                </a:solidFill>
              </a:rPr>
              <a:t> 염수지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이현정 </a:t>
            </a:r>
            <a:r>
              <a:rPr lang="ko-KR" altLang="en-US" sz="2000" dirty="0" err="1">
                <a:solidFill>
                  <a:schemeClr val="bg1"/>
                </a:solidFill>
              </a:rPr>
              <a:t>허유미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6E0E8-E408-309F-A0EB-3B30812C61AC}"/>
              </a:ext>
            </a:extLst>
          </p:cNvPr>
          <p:cNvSpPr txBox="1"/>
          <p:nvPr/>
        </p:nvSpPr>
        <p:spPr>
          <a:xfrm>
            <a:off x="7929146" y="948330"/>
            <a:ext cx="3981203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based on real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includes four promos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used mock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object-oriented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manage directory structure properly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84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7E3CD-515D-925D-C6FC-AAC8897612DE}"/>
              </a:ext>
            </a:extLst>
          </p:cNvPr>
          <p:cNvSpPr/>
          <p:nvPr/>
        </p:nvSpPr>
        <p:spPr>
          <a:xfrm>
            <a:off x="427381" y="1632030"/>
            <a:ext cx="2671474" cy="4264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022ECC-DAAC-CE48-3112-89B0C97857DB}"/>
              </a:ext>
            </a:extLst>
          </p:cNvPr>
          <p:cNvSpPr/>
          <p:nvPr/>
        </p:nvSpPr>
        <p:spPr>
          <a:xfrm>
            <a:off x="427382" y="338572"/>
            <a:ext cx="2236305" cy="203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C4152-5FAC-E002-ADF2-15AA50D00901}"/>
              </a:ext>
            </a:extLst>
          </p:cNvPr>
          <p:cNvSpPr txBox="1"/>
          <p:nvPr/>
        </p:nvSpPr>
        <p:spPr>
          <a:xfrm>
            <a:off x="258417" y="286624"/>
            <a:ext cx="35383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├── </a:t>
            </a:r>
            <a:r>
              <a:rPr lang="ko-KR" altLang="en-US" sz="1400" b="1" dirty="0" err="1">
                <a:solidFill>
                  <a:schemeClr val="bg1"/>
                </a:solidFill>
              </a:rPr>
              <a:t>customer_system</a:t>
            </a:r>
            <a:r>
              <a:rPr lang="ko-KR" altLang="en-US" sz="1400" b="1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models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customer.py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reservation.py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room.py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utilities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database.py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promotion.py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__main__.py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C816FF-3133-DE4C-A493-FC7A1F34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9083"/>
            <a:ext cx="8395255" cy="412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4D83F-620E-B949-FB69-6DF41B087719}"/>
              </a:ext>
            </a:extLst>
          </p:cNvPr>
          <p:cNvSpPr txBox="1"/>
          <p:nvPr/>
        </p:nvSpPr>
        <p:spPr>
          <a:xfrm>
            <a:off x="3908925" y="2690336"/>
            <a:ext cx="2920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&lt;database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room, status, customer info… </a:t>
            </a:r>
            <a:r>
              <a:rPr lang="en-US" altLang="ko-KR" sz="1400" dirty="0" err="1">
                <a:solidFill>
                  <a:schemeClr val="bg1"/>
                </a:solidFill>
              </a:rPr>
              <a:t>etc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1ADBCE-C34F-82E3-BEAA-BCF4D21C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40"/>
          <a:stretch/>
        </p:blipFill>
        <p:spPr>
          <a:xfrm>
            <a:off x="7323155" y="1302286"/>
            <a:ext cx="4868845" cy="3143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F4E1B2-3D49-2F1A-76C6-A697CD09DFA0}"/>
              </a:ext>
            </a:extLst>
          </p:cNvPr>
          <p:cNvSpPr txBox="1"/>
          <p:nvPr/>
        </p:nvSpPr>
        <p:spPr>
          <a:xfrm>
            <a:off x="8822924" y="4905576"/>
            <a:ext cx="294140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&lt;promotion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1. Membership discount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2. Stay count discount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3. Age discount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4. Promotion code discount</a:t>
            </a:r>
          </a:p>
        </p:txBody>
      </p:sp>
    </p:spTree>
    <p:extLst>
      <p:ext uri="{BB962C8B-B14F-4D97-AF65-F5344CB8AC3E}">
        <p14:creationId xmlns:p14="http://schemas.microsoft.com/office/powerpoint/2010/main" val="421429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FD8FE00-C445-05DA-56E4-6EF2AE72B7E2}"/>
              </a:ext>
            </a:extLst>
          </p:cNvPr>
          <p:cNvSpPr txBox="1"/>
          <p:nvPr/>
        </p:nvSpPr>
        <p:spPr>
          <a:xfrm>
            <a:off x="8941934" y="26981"/>
            <a:ext cx="315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customer_system/</a:t>
            </a:r>
            <a:r>
              <a:rPr lang="ko-KR" altLang="en-US" sz="1800" dirty="0">
                <a:solidFill>
                  <a:schemeClr val="bg1"/>
                </a:solidFill>
              </a:rPr>
              <a:t>main__.py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47573-BF84-0469-8E95-A20479B2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" y="-2758"/>
            <a:ext cx="4941915" cy="24360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82B35F-C623-6BD6-0FFD-F8F69AE61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2" y="2433299"/>
            <a:ext cx="3422301" cy="5265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1A081B-F412-34BE-B122-87CFFF649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2" y="3107462"/>
            <a:ext cx="3422301" cy="364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DA8761-F3B3-4839-A014-8B27A8A42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2" y="3472242"/>
            <a:ext cx="6909574" cy="340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2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FD8FE00-C445-05DA-56E4-6EF2AE72B7E2}"/>
              </a:ext>
            </a:extLst>
          </p:cNvPr>
          <p:cNvSpPr txBox="1"/>
          <p:nvPr/>
        </p:nvSpPr>
        <p:spPr>
          <a:xfrm>
            <a:off x="8941934" y="26981"/>
            <a:ext cx="315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customer_system/</a:t>
            </a:r>
            <a:r>
              <a:rPr lang="ko-KR" altLang="en-US" sz="1800" dirty="0">
                <a:solidFill>
                  <a:schemeClr val="bg1"/>
                </a:solidFill>
              </a:rPr>
              <a:t>main__.py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581CAF-61B9-F064-BBA4-ADA45B14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9" y="524163"/>
            <a:ext cx="5155533" cy="34554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5CF42A-5C73-FC56-0B69-701644DF9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75"/>
          <a:stretch/>
        </p:blipFill>
        <p:spPr>
          <a:xfrm>
            <a:off x="260259" y="3979644"/>
            <a:ext cx="5835741" cy="26410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9D51CD-B35E-C4DB-8370-90461E1C8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471" y="1650645"/>
            <a:ext cx="2358929" cy="3556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5D0C0D-E790-898B-8137-A8630D38D2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799"/>
          <a:stretch/>
        </p:blipFill>
        <p:spPr>
          <a:xfrm>
            <a:off x="8330113" y="1651282"/>
            <a:ext cx="3861887" cy="35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46B618-397A-7A43-9CA6-A1835EE6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54" y="2641442"/>
            <a:ext cx="8247279" cy="32959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BD0DFD-9F6D-01DB-6C49-84B3E948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54" y="1051810"/>
            <a:ext cx="3401445" cy="1311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6948B-6029-92AE-5897-307A7F3DBBA4}"/>
              </a:ext>
            </a:extLst>
          </p:cNvPr>
          <p:cNvSpPr txBox="1"/>
          <p:nvPr/>
        </p:nvSpPr>
        <p:spPr>
          <a:xfrm>
            <a:off x="8941934" y="26981"/>
            <a:ext cx="315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customer_system/</a:t>
            </a:r>
            <a:r>
              <a:rPr lang="ko-KR" altLang="en-US" sz="1800" dirty="0">
                <a:solidFill>
                  <a:schemeClr val="bg1"/>
                </a:solidFill>
              </a:rPr>
              <a:t>main__.py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408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7AC63F4-CA42-04A6-8AAD-F7DF9A36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" y="0"/>
            <a:ext cx="4601217" cy="59063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5F721-9A95-A5D3-51FE-376FC087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98" y="0"/>
            <a:ext cx="4601217" cy="59063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526D16-584C-4366-2882-FA94350B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651" y="0"/>
            <a:ext cx="4601217" cy="5906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A05738-7F2A-AF3D-7CE5-7A91A0A1F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" y="904249"/>
            <a:ext cx="4601217" cy="59063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1D5308-B8AD-5BF4-EDE9-3103055F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386" y="904249"/>
            <a:ext cx="4601217" cy="59063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0327DB-B34C-7670-CE10-7605D2D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94" y="951676"/>
            <a:ext cx="4601217" cy="5906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ED51A4-C2C1-FAB0-3F3B-865D8667B4F7}"/>
              </a:ext>
            </a:extLst>
          </p:cNvPr>
          <p:cNvSpPr txBox="1"/>
          <p:nvPr/>
        </p:nvSpPr>
        <p:spPr>
          <a:xfrm>
            <a:off x="1508779" y="1942505"/>
            <a:ext cx="2829339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Team2_Hotel_System/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├── </a:t>
            </a:r>
            <a:r>
              <a:rPr lang="ko-KR" altLang="en-US" sz="1100" b="1" dirty="0" err="1">
                <a:solidFill>
                  <a:schemeClr val="bg1"/>
                </a:solidFill>
              </a:rPr>
              <a:t>admin_system</a:t>
            </a:r>
            <a:r>
              <a:rPr lang="ko-KR" altLang="en-US" sz="1100" b="1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├── </a:t>
            </a:r>
            <a:r>
              <a:rPr lang="ko-KR" altLang="en-US" sz="1100" dirty="0" err="1">
                <a:solidFill>
                  <a:schemeClr val="bg1"/>
                </a:solidFill>
              </a:rPr>
              <a:t>models</a:t>
            </a:r>
            <a:r>
              <a:rPr lang="ko-KR" altLang="en-US" sz="11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customer.py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invoice.py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reservation.py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room.py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├── </a:t>
            </a:r>
            <a:r>
              <a:rPr lang="ko-KR" altLang="en-US" sz="1100" dirty="0" err="1">
                <a:solidFill>
                  <a:schemeClr val="bg1"/>
                </a:solidFill>
              </a:rPr>
              <a:t>utilities</a:t>
            </a:r>
            <a:r>
              <a:rPr lang="ko-KR" altLang="en-US" sz="11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database.py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promotion.py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├── __main__.py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├── </a:t>
            </a:r>
            <a:r>
              <a:rPr lang="ko-KR" altLang="en-US" sz="1100" b="1" dirty="0" err="1">
                <a:solidFill>
                  <a:schemeClr val="bg1"/>
                </a:solidFill>
              </a:rPr>
              <a:t>customer_system</a:t>
            </a:r>
            <a:r>
              <a:rPr lang="ko-KR" altLang="en-US" sz="1100" b="1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├── </a:t>
            </a:r>
            <a:r>
              <a:rPr lang="ko-KR" altLang="en-US" sz="1100" dirty="0" err="1">
                <a:solidFill>
                  <a:schemeClr val="bg1"/>
                </a:solidFill>
              </a:rPr>
              <a:t>models</a:t>
            </a:r>
            <a:r>
              <a:rPr lang="ko-KR" altLang="en-US" sz="11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customer.py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reservation.py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room.py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├── </a:t>
            </a:r>
            <a:r>
              <a:rPr lang="ko-KR" altLang="en-US" sz="1100" dirty="0" err="1">
                <a:solidFill>
                  <a:schemeClr val="bg1"/>
                </a:solidFill>
              </a:rPr>
              <a:t>utilities</a:t>
            </a:r>
            <a:r>
              <a:rPr lang="ko-KR" altLang="en-US" sz="11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database.py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│   ├── promotion.py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│   ├── __main__.py</a:t>
            </a:r>
          </a:p>
          <a:p>
            <a:r>
              <a:rPr lang="ko-KR" altLang="en-US" sz="1100" dirty="0">
                <a:solidFill>
                  <a:schemeClr val="bg1"/>
                </a:solidFill>
              </a:rPr>
              <a:t>├── </a:t>
            </a:r>
            <a:r>
              <a:rPr lang="ko-KR" altLang="en-US" sz="1100" dirty="0" err="1">
                <a:solidFill>
                  <a:schemeClr val="bg1"/>
                </a:solidFill>
              </a:rPr>
              <a:t>reservations.JSON</a:t>
            </a:r>
            <a:endParaRPr lang="ko-KR" altLang="en-US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├── </a:t>
            </a:r>
            <a:r>
              <a:rPr lang="ko-KR" altLang="en-US" sz="1100" dirty="0" err="1">
                <a:solidFill>
                  <a:schemeClr val="bg1"/>
                </a:solidFill>
              </a:rPr>
              <a:t>rooms.JSON</a:t>
            </a:r>
            <a:endParaRPr lang="ko-KR" altLang="en-US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├── </a:t>
            </a:r>
            <a:r>
              <a:rPr lang="ko-KR" altLang="en-US" sz="1100" dirty="0" err="1">
                <a:solidFill>
                  <a:schemeClr val="bg1"/>
                </a:solidFill>
              </a:rPr>
              <a:t>users.JSON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08B2142-17F3-5C4D-983F-DAB7B83E549F}"/>
              </a:ext>
            </a:extLst>
          </p:cNvPr>
          <p:cNvSpPr txBox="1">
            <a:spLocks/>
          </p:cNvSpPr>
          <p:nvPr/>
        </p:nvSpPr>
        <p:spPr>
          <a:xfrm>
            <a:off x="1508779" y="1191274"/>
            <a:ext cx="2263965" cy="566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&lt;Directory&gt;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FC729-8DC4-DE09-2283-00E442D1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72" y="1771223"/>
            <a:ext cx="6013932" cy="417237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2E55E1B-EC6B-A596-9B5E-5A206B5F2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059" y="811756"/>
            <a:ext cx="1427544" cy="1325563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DIAGRAM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C6CC118-62BB-5C5A-DC73-708B7550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676"/>
            <a:ext cx="4601217" cy="59063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0D25EE-D200-0C30-DC9E-3F7B0C8A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7" y="0"/>
            <a:ext cx="4601217" cy="59063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B5C0A5-7834-95FB-D1AC-F789F0870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10" y="0"/>
            <a:ext cx="4601217" cy="59063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617949-3F19-C92A-5559-9AC8A0B8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83" y="0"/>
            <a:ext cx="4601217" cy="59063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AE555A-4B80-FDD1-FDC9-12760DFDF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73" y="450289"/>
            <a:ext cx="9235871" cy="64077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85B311A-CE13-7F4F-336C-897355AD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4" y="291263"/>
            <a:ext cx="3194636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DIAGRAM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44AB5-5F76-C925-8B46-1AF965D0E3C1}"/>
              </a:ext>
            </a:extLst>
          </p:cNvPr>
          <p:cNvSpPr txBox="1"/>
          <p:nvPr/>
        </p:nvSpPr>
        <p:spPr>
          <a:xfrm>
            <a:off x="6154569" y="10659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Team2_Hotel_System/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6BC9B-C867-1CFC-E9D7-A936D9287072}"/>
              </a:ext>
            </a:extLst>
          </p:cNvPr>
          <p:cNvSpPr txBox="1"/>
          <p:nvPr/>
        </p:nvSpPr>
        <p:spPr>
          <a:xfrm>
            <a:off x="9094826" y="1326082"/>
            <a:ext cx="2205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</a:rPr>
              <a:t>admin_system</a:t>
            </a:r>
            <a:r>
              <a:rPr lang="ko-KR" altLang="en-US" sz="1800" b="1" dirty="0">
                <a:solidFill>
                  <a:schemeClr val="bg1"/>
                </a:solidFill>
              </a:rPr>
              <a:t>/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3D68EA-220C-86DB-081F-1213EF1701F3}"/>
              </a:ext>
            </a:extLst>
          </p:cNvPr>
          <p:cNvSpPr txBox="1"/>
          <p:nvPr/>
        </p:nvSpPr>
        <p:spPr>
          <a:xfrm>
            <a:off x="3686923" y="956750"/>
            <a:ext cx="21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</a:rPr>
              <a:t>customer_system</a:t>
            </a:r>
            <a:r>
              <a:rPr lang="ko-KR" altLang="en-US" sz="1800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1153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7E3CD-515D-925D-C6FC-AAC8897612DE}"/>
              </a:ext>
            </a:extLst>
          </p:cNvPr>
          <p:cNvSpPr/>
          <p:nvPr/>
        </p:nvSpPr>
        <p:spPr>
          <a:xfrm>
            <a:off x="427381" y="786362"/>
            <a:ext cx="2671474" cy="429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022ECC-DAAC-CE48-3112-89B0C97857DB}"/>
              </a:ext>
            </a:extLst>
          </p:cNvPr>
          <p:cNvSpPr/>
          <p:nvPr/>
        </p:nvSpPr>
        <p:spPr>
          <a:xfrm>
            <a:off x="427382" y="338572"/>
            <a:ext cx="2236305" cy="203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83D1FB-8693-3BC2-DC99-13D1EAEF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720" y="198856"/>
            <a:ext cx="4386227" cy="34042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7F34D-FB33-236D-6EC7-27A818A3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89" y="3603092"/>
            <a:ext cx="5614026" cy="28724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A26CBB-317B-336D-A755-8960C2621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89" y="2773996"/>
            <a:ext cx="6096000" cy="2657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4152-5FAC-E002-ADF2-15AA50D00901}"/>
              </a:ext>
            </a:extLst>
          </p:cNvPr>
          <p:cNvSpPr txBox="1"/>
          <p:nvPr/>
        </p:nvSpPr>
        <p:spPr>
          <a:xfrm>
            <a:off x="258417" y="286624"/>
            <a:ext cx="35383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├── </a:t>
            </a:r>
            <a:r>
              <a:rPr lang="ko-KR" altLang="en-US" sz="1400" b="1" dirty="0" err="1">
                <a:solidFill>
                  <a:schemeClr val="bg1"/>
                </a:solidFill>
              </a:rPr>
              <a:t>admin_system</a:t>
            </a:r>
            <a:r>
              <a:rPr lang="ko-KR" altLang="en-US" sz="1400" b="1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models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customer.py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invoice.py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reservation.py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room.py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utilities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database.py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promotion.py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__main__.py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13C779-B0E2-BF46-856E-1C19B360F5D4}"/>
              </a:ext>
            </a:extLst>
          </p:cNvPr>
          <p:cNvSpPr txBox="1"/>
          <p:nvPr/>
        </p:nvSpPr>
        <p:spPr>
          <a:xfrm>
            <a:off x="153189" y="5652283"/>
            <a:ext cx="60976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&lt;invoice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invoice for customers' checking in/out.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customer's name, membership number, date, room type, ...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C36BA-4707-728B-95F7-721CB8EFAE9B}"/>
              </a:ext>
            </a:extLst>
          </p:cNvPr>
          <p:cNvSpPr txBox="1"/>
          <p:nvPr/>
        </p:nvSpPr>
        <p:spPr>
          <a:xfrm>
            <a:off x="9056202" y="4432188"/>
            <a:ext cx="28070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&lt;customer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manage all of the customers' information.</a:t>
            </a:r>
          </a:p>
        </p:txBody>
      </p:sp>
    </p:spTree>
    <p:extLst>
      <p:ext uri="{BB962C8B-B14F-4D97-AF65-F5344CB8AC3E}">
        <p14:creationId xmlns:p14="http://schemas.microsoft.com/office/powerpoint/2010/main" val="341395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7E3CD-515D-925D-C6FC-AAC8897612DE}"/>
              </a:ext>
            </a:extLst>
          </p:cNvPr>
          <p:cNvSpPr/>
          <p:nvPr/>
        </p:nvSpPr>
        <p:spPr>
          <a:xfrm>
            <a:off x="427381" y="1213745"/>
            <a:ext cx="2671474" cy="429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022ECC-DAAC-CE48-3112-89B0C97857DB}"/>
              </a:ext>
            </a:extLst>
          </p:cNvPr>
          <p:cNvSpPr/>
          <p:nvPr/>
        </p:nvSpPr>
        <p:spPr>
          <a:xfrm>
            <a:off x="427382" y="338572"/>
            <a:ext cx="2236305" cy="203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C4152-5FAC-E002-ADF2-15AA50D00901}"/>
              </a:ext>
            </a:extLst>
          </p:cNvPr>
          <p:cNvSpPr txBox="1"/>
          <p:nvPr/>
        </p:nvSpPr>
        <p:spPr>
          <a:xfrm>
            <a:off x="258417" y="286624"/>
            <a:ext cx="35383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├── </a:t>
            </a:r>
            <a:r>
              <a:rPr lang="ko-KR" altLang="en-US" sz="1400" b="1" dirty="0" err="1">
                <a:solidFill>
                  <a:schemeClr val="bg1"/>
                </a:solidFill>
              </a:rPr>
              <a:t>admin_system</a:t>
            </a:r>
            <a:r>
              <a:rPr lang="ko-KR" altLang="en-US" sz="1400" b="1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models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customer.py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invoice.py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reservation.py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room.py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utilities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database.py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promotion.py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__main__.py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63C2F-EC9F-A183-6734-CDDD7AB7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30" y="2734428"/>
            <a:ext cx="6973361" cy="3703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2ED76E-ED69-56DF-AD2D-707AC370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993" y="2614038"/>
            <a:ext cx="3631900" cy="3823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1B750A-112F-4533-FA84-64E06B13C38D}"/>
              </a:ext>
            </a:extLst>
          </p:cNvPr>
          <p:cNvSpPr txBox="1"/>
          <p:nvPr/>
        </p:nvSpPr>
        <p:spPr>
          <a:xfrm>
            <a:off x="3267819" y="1332508"/>
            <a:ext cx="39579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&lt;reservation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apply promotion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calculate total amount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assign room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notification…</a:t>
            </a:r>
            <a:r>
              <a:rPr lang="en-US" altLang="ko-KR" sz="1400" dirty="0" err="1">
                <a:solidFill>
                  <a:schemeClr val="bg1"/>
                </a:solidFill>
              </a:rPr>
              <a:t>etc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AC333-7189-029F-E762-FC4DA5FF4FB4}"/>
              </a:ext>
            </a:extLst>
          </p:cNvPr>
          <p:cNvSpPr txBox="1"/>
          <p:nvPr/>
        </p:nvSpPr>
        <p:spPr>
          <a:xfrm>
            <a:off x="7733801" y="1105734"/>
            <a:ext cx="39579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&lt;room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check-in/out time set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room info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room status: ready, housekeeping, check-in, …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early check-in, late check-out are available</a:t>
            </a:r>
          </a:p>
        </p:txBody>
      </p:sp>
    </p:spTree>
    <p:extLst>
      <p:ext uri="{BB962C8B-B14F-4D97-AF65-F5344CB8AC3E}">
        <p14:creationId xmlns:p14="http://schemas.microsoft.com/office/powerpoint/2010/main" val="182941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7E3CD-515D-925D-C6FC-AAC8897612DE}"/>
              </a:ext>
            </a:extLst>
          </p:cNvPr>
          <p:cNvSpPr/>
          <p:nvPr/>
        </p:nvSpPr>
        <p:spPr>
          <a:xfrm>
            <a:off x="427381" y="1849850"/>
            <a:ext cx="2671474" cy="429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022ECC-DAAC-CE48-3112-89B0C97857DB}"/>
              </a:ext>
            </a:extLst>
          </p:cNvPr>
          <p:cNvSpPr/>
          <p:nvPr/>
        </p:nvSpPr>
        <p:spPr>
          <a:xfrm>
            <a:off x="427382" y="338572"/>
            <a:ext cx="2236305" cy="203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B750A-112F-4533-FA84-64E06B13C38D}"/>
              </a:ext>
            </a:extLst>
          </p:cNvPr>
          <p:cNvSpPr txBox="1"/>
          <p:nvPr/>
        </p:nvSpPr>
        <p:spPr>
          <a:xfrm>
            <a:off x="4157292" y="5750478"/>
            <a:ext cx="1826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&lt;database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create, view, search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5D50BF-7B25-0D4F-9D55-7505EE79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1" y="3038844"/>
            <a:ext cx="3581981" cy="34826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DE0C89-A99A-36CF-8CFA-8150C6E03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651" y="71066"/>
            <a:ext cx="5644349" cy="31436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44D9F6-00B8-E5BD-0247-8B339F806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93"/>
          <a:stretch/>
        </p:blipFill>
        <p:spPr>
          <a:xfrm>
            <a:off x="6577468" y="3311401"/>
            <a:ext cx="5614532" cy="3415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AC333-7189-029F-E762-FC4DA5FF4FB4}"/>
              </a:ext>
            </a:extLst>
          </p:cNvPr>
          <p:cNvSpPr txBox="1"/>
          <p:nvPr/>
        </p:nvSpPr>
        <p:spPr>
          <a:xfrm>
            <a:off x="9131324" y="541920"/>
            <a:ext cx="294140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&lt;promotion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1. Membership discount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2. Stay count discount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3. Age discount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4. Promotion code discount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C4152-5FAC-E002-ADF2-15AA50D00901}"/>
              </a:ext>
            </a:extLst>
          </p:cNvPr>
          <p:cNvSpPr txBox="1"/>
          <p:nvPr/>
        </p:nvSpPr>
        <p:spPr>
          <a:xfrm>
            <a:off x="258417" y="286624"/>
            <a:ext cx="35383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├── </a:t>
            </a:r>
            <a:r>
              <a:rPr lang="ko-KR" altLang="en-US" sz="1400" b="1" dirty="0" err="1">
                <a:solidFill>
                  <a:schemeClr val="bg1"/>
                </a:solidFill>
              </a:rPr>
              <a:t>admin_system</a:t>
            </a:r>
            <a:r>
              <a:rPr lang="ko-KR" altLang="en-US" sz="1400" b="1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models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customer.py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invoice.py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reservation.py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room.py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utilities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database.py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promotion.py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__main__.py</a:t>
            </a:r>
          </a:p>
        </p:txBody>
      </p:sp>
    </p:spTree>
    <p:extLst>
      <p:ext uri="{BB962C8B-B14F-4D97-AF65-F5344CB8AC3E}">
        <p14:creationId xmlns:p14="http://schemas.microsoft.com/office/powerpoint/2010/main" val="8706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2B27FE-01A7-B6DC-2BEF-68F12210C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12"/>
          <a:stretch/>
        </p:blipFill>
        <p:spPr>
          <a:xfrm>
            <a:off x="211592" y="211647"/>
            <a:ext cx="5112471" cy="30871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E59E3C-60EC-9170-6DAF-06D2BEE7E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20"/>
          <a:stretch/>
        </p:blipFill>
        <p:spPr>
          <a:xfrm>
            <a:off x="211592" y="3293572"/>
            <a:ext cx="7960135" cy="1689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8EE168-4174-A1DD-DF8E-FD3BE8FC4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17" b="21578"/>
          <a:stretch/>
        </p:blipFill>
        <p:spPr>
          <a:xfrm>
            <a:off x="211592" y="4844245"/>
            <a:ext cx="8214778" cy="2013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D8FE00-C445-05DA-56E4-6EF2AE72B7E2}"/>
              </a:ext>
            </a:extLst>
          </p:cNvPr>
          <p:cNvSpPr txBox="1"/>
          <p:nvPr/>
        </p:nvSpPr>
        <p:spPr>
          <a:xfrm>
            <a:off x="9251066" y="26981"/>
            <a:ext cx="315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</a:rPr>
              <a:t>admin_system</a:t>
            </a:r>
            <a:r>
              <a:rPr lang="ko-KR" altLang="en-US" sz="1800" b="1" dirty="0">
                <a:solidFill>
                  <a:schemeClr val="bg1"/>
                </a:solidFill>
              </a:rPr>
              <a:t>/ </a:t>
            </a:r>
            <a:r>
              <a:rPr lang="ko-KR" altLang="en-US" sz="1800" dirty="0">
                <a:solidFill>
                  <a:schemeClr val="bg1"/>
                </a:solidFill>
              </a:rPr>
              <a:t>main__.py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E226A7-51DD-B707-F1BF-86CA29D89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727" y="3293572"/>
            <a:ext cx="3156994" cy="20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74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FD8FE00-C445-05DA-56E4-6EF2AE72B7E2}"/>
              </a:ext>
            </a:extLst>
          </p:cNvPr>
          <p:cNvSpPr txBox="1"/>
          <p:nvPr/>
        </p:nvSpPr>
        <p:spPr>
          <a:xfrm>
            <a:off x="9251066" y="26981"/>
            <a:ext cx="315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</a:rPr>
              <a:t>admin_system</a:t>
            </a:r>
            <a:r>
              <a:rPr lang="ko-KR" altLang="en-US" sz="1800" b="1" dirty="0">
                <a:solidFill>
                  <a:schemeClr val="bg1"/>
                </a:solidFill>
              </a:rPr>
              <a:t>/ </a:t>
            </a:r>
            <a:r>
              <a:rPr lang="ko-KR" altLang="en-US" sz="1800" dirty="0">
                <a:solidFill>
                  <a:schemeClr val="bg1"/>
                </a:solidFill>
              </a:rPr>
              <a:t>main__.py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338D3-4CAE-103D-5831-FFEFB1326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586"/>
          <a:stretch/>
        </p:blipFill>
        <p:spPr>
          <a:xfrm>
            <a:off x="0" y="211647"/>
            <a:ext cx="6542319" cy="17940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9018F5-F9F3-81DA-4A7F-BFE827581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95"/>
          <a:stretch/>
        </p:blipFill>
        <p:spPr>
          <a:xfrm>
            <a:off x="6428607" y="1365812"/>
            <a:ext cx="5763393" cy="19186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CDE161-67B6-8632-D4D9-C5B048585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677" y="3701004"/>
            <a:ext cx="5577251" cy="27830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B4AB47-EF03-BA90-C68C-A5C1A43D50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492"/>
          <a:stretch/>
        </p:blipFill>
        <p:spPr>
          <a:xfrm>
            <a:off x="334702" y="2137726"/>
            <a:ext cx="3156994" cy="1460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C55232-90DF-F27B-EEA9-C180FB79D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13"/>
          <a:stretch/>
        </p:blipFill>
        <p:spPr>
          <a:xfrm>
            <a:off x="0" y="3730471"/>
            <a:ext cx="6542319" cy="27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25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7E3CD-515D-925D-C6FC-AAC8897612DE}"/>
              </a:ext>
            </a:extLst>
          </p:cNvPr>
          <p:cNvSpPr/>
          <p:nvPr/>
        </p:nvSpPr>
        <p:spPr>
          <a:xfrm>
            <a:off x="427381" y="786362"/>
            <a:ext cx="2671474" cy="670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022ECC-DAAC-CE48-3112-89B0C97857DB}"/>
              </a:ext>
            </a:extLst>
          </p:cNvPr>
          <p:cNvSpPr/>
          <p:nvPr/>
        </p:nvSpPr>
        <p:spPr>
          <a:xfrm>
            <a:off x="427382" y="338572"/>
            <a:ext cx="2236305" cy="203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C36BA-4707-728B-95F7-721CB8EFAE9B}"/>
              </a:ext>
            </a:extLst>
          </p:cNvPr>
          <p:cNvSpPr txBox="1"/>
          <p:nvPr/>
        </p:nvSpPr>
        <p:spPr>
          <a:xfrm>
            <a:off x="8674237" y="2598032"/>
            <a:ext cx="28070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&lt;reservation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available to check in or not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self check-in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A607B7-9341-B087-3D0F-AC21C1DC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567" y="3336696"/>
            <a:ext cx="5804520" cy="21659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E3485C-1F38-7A88-4BC2-FE8339B2E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05" y="188015"/>
            <a:ext cx="7361499" cy="2256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C4152-5FAC-E002-ADF2-15AA50D00901}"/>
              </a:ext>
            </a:extLst>
          </p:cNvPr>
          <p:cNvSpPr txBox="1"/>
          <p:nvPr/>
        </p:nvSpPr>
        <p:spPr>
          <a:xfrm>
            <a:off x="258417" y="286624"/>
            <a:ext cx="35383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├── </a:t>
            </a:r>
            <a:r>
              <a:rPr lang="ko-KR" altLang="en-US" sz="1400" b="1" dirty="0" err="1">
                <a:solidFill>
                  <a:schemeClr val="bg1"/>
                </a:solidFill>
              </a:rPr>
              <a:t>customer_system</a:t>
            </a:r>
            <a:r>
              <a:rPr lang="ko-KR" altLang="en-US" sz="1400" b="1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models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customer.py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reservation.py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room.py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</a:t>
            </a:r>
            <a:r>
              <a:rPr lang="ko-KR" altLang="en-US" sz="1400" dirty="0" err="1">
                <a:solidFill>
                  <a:schemeClr val="bg1"/>
                </a:solidFill>
              </a:rPr>
              <a:t>utilities</a:t>
            </a:r>
            <a:r>
              <a:rPr lang="ko-KR" altLang="en-US" sz="1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database.py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│   ├── promotion.py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│   ├── __main__.py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0BC29-7910-0B75-6384-598DF6168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220"/>
          <a:stretch/>
        </p:blipFill>
        <p:spPr>
          <a:xfrm>
            <a:off x="86813" y="2562391"/>
            <a:ext cx="4559754" cy="41687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13C779-B0E2-BF46-856E-1C19B360F5D4}"/>
              </a:ext>
            </a:extLst>
          </p:cNvPr>
          <p:cNvSpPr txBox="1"/>
          <p:nvPr/>
        </p:nvSpPr>
        <p:spPr>
          <a:xfrm>
            <a:off x="10215199" y="4807129"/>
            <a:ext cx="1860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&lt;customer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customer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7F832-C12D-6F94-5E8D-F3846FB616FE}"/>
              </a:ext>
            </a:extLst>
          </p:cNvPr>
          <p:cNvSpPr txBox="1"/>
          <p:nvPr/>
        </p:nvSpPr>
        <p:spPr>
          <a:xfrm>
            <a:off x="5043244" y="6015363"/>
            <a:ext cx="26423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&lt;room</a:t>
            </a:r>
            <a:r>
              <a:rPr lang="ko-KR" altLang="en-US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 err="1">
                <a:solidFill>
                  <a:schemeClr val="bg1"/>
                </a:solidFill>
              </a:rPr>
              <a:t>py</a:t>
            </a:r>
            <a:r>
              <a:rPr lang="en-US" altLang="ko-KR" sz="14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customer can check the room which is available</a:t>
            </a:r>
          </a:p>
        </p:txBody>
      </p:sp>
    </p:spTree>
    <p:extLst>
      <p:ext uri="{BB962C8B-B14F-4D97-AF65-F5344CB8AC3E}">
        <p14:creationId xmlns:p14="http://schemas.microsoft.com/office/powerpoint/2010/main" val="3903815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656</Words>
  <Application>Microsoft Office PowerPoint</Application>
  <PresentationFormat>와이드스크린</PresentationFormat>
  <Paragraphs>134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Building Hotel System</vt:lpstr>
      <vt:lpstr>DIAGRAM</vt:lpstr>
      <vt:lpstr>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Hotel System</dc:title>
  <dc:creator>염수지</dc:creator>
  <cp:lastModifiedBy>염수지</cp:lastModifiedBy>
  <cp:revision>4</cp:revision>
  <dcterms:created xsi:type="dcterms:W3CDTF">2024-06-02T08:51:45Z</dcterms:created>
  <dcterms:modified xsi:type="dcterms:W3CDTF">2024-06-03T13:30:44Z</dcterms:modified>
</cp:coreProperties>
</file>